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6" r:id="rId4"/>
    <p:sldId id="265" r:id="rId5"/>
    <p:sldId id="267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6F53F-A6F7-45E3-9416-40686FD339B7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D2179-F18F-4F85-B1B5-2E376B7EB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30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D2179-F18F-4F85-B1B5-2E376B7EBC8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5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D2179-F18F-4F85-B1B5-2E376B7EBC8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870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79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79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79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01363" y="9064"/>
            <a:ext cx="7652384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79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694458"/>
            <a:ext cx="11130915" cy="4621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428750" y="6407200"/>
            <a:ext cx="192404" cy="254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530"/>
            <a:ext cx="12338303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6200" y="457200"/>
            <a:ext cx="7467600" cy="1988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ts val="3840"/>
              </a:lnSpc>
              <a:spcBef>
                <a:spcPts val="105"/>
              </a:spcBef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ПОБЕДИТЕЛИ </a:t>
            </a:r>
            <a:endParaRPr lang="ru-RU" sz="1050" b="1" dirty="0" smtClean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12700" algn="ctr">
              <a:lnSpc>
                <a:spcPts val="3840"/>
              </a:lnSpc>
              <a:spcBef>
                <a:spcPts val="105"/>
              </a:spcBef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муниципального (отборочного) этапа областного конкурса </a:t>
            </a:r>
          </a:p>
          <a:p>
            <a:pPr marL="12700" algn="ctr">
              <a:lnSpc>
                <a:spcPts val="3840"/>
              </a:lnSpc>
              <a:spcBef>
                <a:spcPts val="105"/>
              </a:spcBef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«Лучший специалист по охране труда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»</a:t>
            </a:r>
            <a:endParaRPr sz="2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428476" y="6407152"/>
            <a:ext cx="1924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2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28600"/>
            <a:ext cx="104394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Победители в номинациях производственной сферы: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2023 год</a:t>
            </a:r>
            <a:endParaRPr spc="-12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792388"/>
            <a:ext cx="2971800" cy="1026697"/>
          </a:xfrm>
          <a:prstGeom prst="rect">
            <a:avLst/>
          </a:prstGeom>
        </p:spPr>
      </p:pic>
      <p:pic>
        <p:nvPicPr>
          <p:cNvPr id="12" name="Picture 6" descr="https://avatars.mds.yandex.net/i?id=e3d6f90f6a5bd6ab3616619d246f1f943dccd566-906660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278"/>
            <a:ext cx="1562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47705"/>
              </p:ext>
            </p:extLst>
          </p:nvPr>
        </p:nvGraphicFramePr>
        <p:xfrm>
          <a:off x="457200" y="1524001"/>
          <a:ext cx="548941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21336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более 5000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Жбанов Алексей Николаевич</a:t>
                      </a: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главный специалист отдела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статистика, анализа, экспертизы и сопровождения охраны труда и промышленной безопасности АО «Лебединский ГОК» 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547767"/>
              </p:ext>
            </p:extLst>
          </p:nvPr>
        </p:nvGraphicFramePr>
        <p:xfrm>
          <a:off x="6393255" y="1524000"/>
          <a:ext cx="548941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21336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до 5000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Захаров Максим Александрович</a:t>
                      </a:r>
                    </a:p>
                    <a:p>
                      <a:pPr lvl="0" algn="ctr"/>
                      <a:endParaRPr lang="ru-RU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начальник отдела охраны труда </a:t>
                      </a: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и промышленной безопасности 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ООО «</a:t>
                      </a:r>
                      <a:r>
                        <a:rPr lang="ru-RU" sz="1400" b="0" i="0" baseline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Рудстрой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» 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94975"/>
              </p:ext>
            </p:extLst>
          </p:nvPr>
        </p:nvGraphicFramePr>
        <p:xfrm>
          <a:off x="457200" y="3962734"/>
          <a:ext cx="5489418" cy="175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1750562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до 500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Черных Наталья Петровна</a:t>
                      </a: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по охране труда АО «</a:t>
                      </a:r>
                      <a:r>
                        <a:rPr lang="ru-RU" sz="1400" b="0" i="0" baseline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Лимкорм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400" b="0" i="0" baseline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Петфуд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5199"/>
              </p:ext>
            </p:extLst>
          </p:nvPr>
        </p:nvGraphicFramePr>
        <p:xfrm>
          <a:off x="6400800" y="3962400"/>
          <a:ext cx="54894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17526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до 100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Цуканова</a:t>
                      </a:r>
                      <a:r>
                        <a:rPr lang="ru-RU" sz="18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Галина Александровна</a:t>
                      </a:r>
                      <a:endParaRPr lang="ru-RU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ООО «</a:t>
                      </a:r>
                      <a:r>
                        <a:rPr lang="ru-RU" sz="1400" b="0" i="0" baseline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Губкинское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предприятие по ремонту электрооборудования» 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428476" y="6407152"/>
            <a:ext cx="1924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3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28600"/>
            <a:ext cx="104394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Победители в номинациях производственной сферы: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2024 год</a:t>
            </a:r>
            <a:endParaRPr spc="-12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5507455"/>
            <a:ext cx="2971800" cy="1026697"/>
          </a:xfrm>
          <a:prstGeom prst="rect">
            <a:avLst/>
          </a:prstGeom>
        </p:spPr>
      </p:pic>
      <p:pic>
        <p:nvPicPr>
          <p:cNvPr id="12" name="Picture 6" descr="https://avatars.mds.yandex.net/i?id=e3d6f90f6a5bd6ab3616619d246f1f943dccd566-906660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278"/>
            <a:ext cx="1562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9455"/>
              </p:ext>
            </p:extLst>
          </p:nvPr>
        </p:nvGraphicFramePr>
        <p:xfrm>
          <a:off x="457200" y="2743200"/>
          <a:ext cx="548941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21336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более 5000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Зиновьев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Иван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Николаевич</a:t>
                      </a: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начальник отдела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управления ОТ и ПБ </a:t>
                      </a:r>
                    </a:p>
                    <a:p>
                      <a:pPr lvl="0" algn="ctr"/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АО 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«Лебединский ГОК» 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94935"/>
              </p:ext>
            </p:extLst>
          </p:nvPr>
        </p:nvGraphicFramePr>
        <p:xfrm>
          <a:off x="6248400" y="2743200"/>
          <a:ext cx="548941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18"/>
              </a:tblGrid>
              <a:tr h="21336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производственной сферы с численностью работников до 5000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Русецкий</a:t>
                      </a:r>
                      <a:r>
                        <a:rPr lang="ru-RU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Роман Анатольевич</a:t>
                      </a:r>
                      <a:endParaRPr lang="ru-RU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заместитель управляющего директора по ОТ и ПБ </a:t>
                      </a:r>
                    </a:p>
                    <a:p>
                      <a:pPr lvl="0"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АО «Комбинат </a:t>
                      </a:r>
                      <a:r>
                        <a:rPr lang="ru-RU" sz="1400" b="0" i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КМАруда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  <a:endParaRPr lang="ru-RU" sz="1400" b="0" i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76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194399"/>
            <a:ext cx="104394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Победители в номинациях непроизводственной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сферы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2023 год</a:t>
            </a:r>
            <a:endParaRPr spc="-12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8" name="Picture 6" descr="https://avatars.mds.yandex.net/i?id=e3d6f90f6a5bd6ab3616619d246f1f943dccd566-906660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278"/>
            <a:ext cx="1562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709976"/>
              </p:ext>
            </p:extLst>
          </p:nvPr>
        </p:nvGraphicFramePr>
        <p:xfrm>
          <a:off x="6172200" y="3962400"/>
          <a:ext cx="5791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сферы образования»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Машкова Ирина Аркадьевна</a:t>
                      </a:r>
                      <a:endParaRPr lang="ru-RU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МАОУ «Лицей №5»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265369"/>
              </p:ext>
            </p:extLst>
          </p:nvPr>
        </p:nvGraphicFramePr>
        <p:xfrm>
          <a:off x="228600" y="1676400"/>
          <a:ext cx="5562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</a:tblGrid>
              <a:tr h="19050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непроизводственной сферы с численностью работников до 500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Берестнева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Ирина Юрьевна</a:t>
                      </a: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ООО</a:t>
                      </a: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«Флагман»</a:t>
                      </a:r>
                    </a:p>
                    <a:p>
                      <a:pPr lvl="0" algn="ctr"/>
                      <a:endParaRPr lang="ru-RU" sz="14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804142"/>
              </p:ext>
            </p:extLst>
          </p:nvPr>
        </p:nvGraphicFramePr>
        <p:xfrm>
          <a:off x="228600" y="3962400"/>
          <a:ext cx="5562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</a:tblGrid>
              <a:tr h="173736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сферы здравоохранения»</a:t>
                      </a:r>
                    </a:p>
                    <a:p>
                      <a:pPr lvl="0" algn="ctr"/>
                      <a:endParaRPr lang="ru-RU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Аборнева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Ирина Петровна</a:t>
                      </a:r>
                      <a:endParaRPr lang="ru-RU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ОГБУЗ «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Губкинская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городская детская больница»</a:t>
                      </a:r>
                    </a:p>
                    <a:p>
                      <a:pPr lvl="0" algn="ctr"/>
                      <a:endParaRPr lang="ru-RU" sz="16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850807"/>
              </p:ext>
            </p:extLst>
          </p:nvPr>
        </p:nvGraphicFramePr>
        <p:xfrm>
          <a:off x="6172200" y="1676400"/>
          <a:ext cx="57912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182879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непроизводственной сферы                                         с численностью</a:t>
                      </a:r>
                      <a:r>
                        <a:rPr lang="ru-RU" sz="15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работников до 100 человек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</a:p>
                    <a:p>
                      <a:pPr lvl="0" algn="ctr"/>
                      <a:endParaRPr lang="ru-RU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Лобанова Зоя Васильевна</a:t>
                      </a:r>
                      <a:endParaRPr lang="ru-RU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МБУК «Централизованная библиотечная система №2»</a:t>
                      </a: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5828285"/>
            <a:ext cx="2971800" cy="102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7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194399"/>
            <a:ext cx="104394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Победители в номинациях непроизводственной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сферы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2024 год</a:t>
            </a:r>
            <a:endParaRPr spc="-12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8" name="Picture 6" descr="https://avatars.mds.yandex.net/i?id=e3d6f90f6a5bd6ab3616619d246f1f943dccd566-906660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278"/>
            <a:ext cx="1562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17026"/>
              </p:ext>
            </p:extLst>
          </p:nvPr>
        </p:nvGraphicFramePr>
        <p:xfrm>
          <a:off x="6172200" y="3962400"/>
          <a:ext cx="5791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сферы образования»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Башкатова</a:t>
                      </a:r>
                      <a:r>
                        <a:rPr lang="ru-RU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Людмила Алексеевна</a:t>
                      </a:r>
                      <a:endParaRPr lang="ru-RU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МАДОУ «Детский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сад комбинированного вида № 37 «Ягодка»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50054"/>
              </p:ext>
            </p:extLst>
          </p:nvPr>
        </p:nvGraphicFramePr>
        <p:xfrm>
          <a:off x="228600" y="1676400"/>
          <a:ext cx="5562600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</a:tblGrid>
              <a:tr h="1905000">
                <a:tc>
                  <a:txBody>
                    <a:bodyPr/>
                    <a:lstStyle/>
                    <a:p>
                      <a:pPr lvl="0" algn="ctr"/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«Лучший специалист по охране труда организаций непроизводственной сферы с численностью работников до 500 человек»</a:t>
                      </a:r>
                    </a:p>
                    <a:p>
                      <a:pPr lvl="0" algn="ctr"/>
                      <a:endParaRPr lang="ru-RU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Малахова Александра Михайловна</a:t>
                      </a:r>
                      <a:endParaRPr lang="ru-RU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  <a:endParaRPr lang="ru-RU" sz="1400" b="0" i="1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филиала «ВГСО Юга и Центра» ФГУП «Военизированная горноспасательная часть»</a:t>
                      </a:r>
                      <a:endParaRPr lang="ru-RU" sz="1400" b="0" i="1" baseline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14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527178"/>
              </p:ext>
            </p:extLst>
          </p:nvPr>
        </p:nvGraphicFramePr>
        <p:xfrm>
          <a:off x="228600" y="3962400"/>
          <a:ext cx="5562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</a:tblGrid>
              <a:tr h="173736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сферы здравоохранения»</a:t>
                      </a:r>
                    </a:p>
                    <a:p>
                      <a:pPr lvl="0" algn="ctr"/>
                      <a:endParaRPr lang="ru-RU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Алексеева Ирина Сергеевна</a:t>
                      </a:r>
                      <a:endParaRPr lang="ru-RU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ОГБУЗ «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Губкинская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центральная районная больница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</a:p>
                    <a:p>
                      <a:pPr lvl="0" algn="ctr"/>
                      <a:endParaRPr lang="ru-RU" sz="16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78044"/>
              </p:ext>
            </p:extLst>
          </p:nvPr>
        </p:nvGraphicFramePr>
        <p:xfrm>
          <a:off x="6172200" y="1676400"/>
          <a:ext cx="5791200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182879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Номинация</a:t>
                      </a:r>
                      <a:r>
                        <a:rPr lang="ru-RU" sz="1500" b="1" i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«Лучший специалист по охране труда организаций непроизводственной сферы                                         с численностью</a:t>
                      </a:r>
                      <a:r>
                        <a:rPr lang="ru-RU" sz="15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 работников до 100 человек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</a:p>
                    <a:p>
                      <a:pPr lvl="0" algn="ctr"/>
                      <a:endParaRPr lang="ru-RU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ookman Old Style" panose="02050604050505020204" pitchFamily="18" charset="0"/>
                        </a:rPr>
                        <a:t>Бурцев Евгений Геннадьевич</a:t>
                      </a:r>
                      <a:endParaRPr lang="ru-RU" sz="8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специалист по охране труда </a:t>
                      </a:r>
                    </a:p>
                    <a:p>
                      <a:pPr lvl="0"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МАУК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«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Центр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культурного развития «Строитель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»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5828285"/>
            <a:ext cx="2971800" cy="102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67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475</Words>
  <Application>Microsoft Office PowerPoint</Application>
  <PresentationFormat>Широкоэкранный</PresentationFormat>
  <Paragraphs>88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Bookman Old Style</vt:lpstr>
      <vt:lpstr>Calibri</vt:lpstr>
      <vt:lpstr>Office Theme</vt:lpstr>
      <vt:lpstr>Презентация PowerPoint</vt:lpstr>
      <vt:lpstr>Победители в номинациях производственной сферы: 2023 год</vt:lpstr>
      <vt:lpstr>Победители в номинациях производственной сферы: 2024 год</vt:lpstr>
      <vt:lpstr>Победители в номинациях непроизводственной сферы 2023 год</vt:lpstr>
      <vt:lpstr>Победители в номинациях непроизводственной сферы 2024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А. Кузнецова</dc:creator>
  <cp:lastModifiedBy>Евгения Скобеева</cp:lastModifiedBy>
  <cp:revision>14</cp:revision>
  <dcterms:created xsi:type="dcterms:W3CDTF">2023-02-07T14:53:31Z</dcterms:created>
  <dcterms:modified xsi:type="dcterms:W3CDTF">2025-06-23T08:49:59Z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2023-02-07T00:00:00Z</vt:filetime>
  </property>
</Properties>
</file>